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sldIdLst>
    <p:sldId id="256" r:id="rId2"/>
  </p:sldIdLst>
  <p:sldSz cx="8640763" cy="5759450"/>
  <p:notesSz cx="7559675" cy="10691813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>
      <p:cViewPr varScale="1">
        <p:scale>
          <a:sx n="83" d="100"/>
          <a:sy n="83" d="100"/>
        </p:scale>
        <p:origin x="62" y="221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36004" cy="36004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objOverTx" preserve="1">
  <p:cSld name="Title,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" name="PlaceHolder 1"/>
          <p:cNvSpPr>
            <a:spLocks noGrp="1"/>
          </p:cNvSpPr>
          <p:nvPr>
            <p:ph type="title"/>
          </p:nvPr>
        </p:nvSpPr>
        <p:spPr>
          <a:xfrm>
            <a:off x="432000" y="229680"/>
            <a:ext cx="7776000" cy="96120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ctr">
            <a:noAutofit/>
          </a:bodyPr>
          <a:lstStyle/>
          <a:p>
            <a:pPr indent="0">
              <a:buNone/>
            </a:pPr>
            <a:endParaRPr lang="en-US" sz="1800" b="0" strike="noStrike" spc="-1">
              <a:solidFill>
                <a:schemeClr val="dk1"/>
              </a:solidFill>
              <a:latin typeface="Calibri"/>
            </a:endParaRPr>
          </a:p>
        </p:txBody>
      </p:sp>
      <p:sp>
        <p:nvSpPr>
          <p:cNvPr id="24" name="PlaceHolder 2"/>
          <p:cNvSpPr>
            <a:spLocks noGrp="1"/>
          </p:cNvSpPr>
          <p:nvPr>
            <p:ph/>
          </p:nvPr>
        </p:nvSpPr>
        <p:spPr>
          <a:xfrm>
            <a:off x="432000" y="1347480"/>
            <a:ext cx="7776000" cy="159300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indent="0">
              <a:lnSpc>
                <a:spcPct val="90000"/>
              </a:lnSpc>
              <a:spcBef>
                <a:spcPts val="1417"/>
              </a:spcBef>
              <a:buNone/>
            </a:pPr>
            <a:endParaRPr lang="en-US" sz="2800" b="0" strike="noStrike" spc="-1">
              <a:solidFill>
                <a:schemeClr val="dk1"/>
              </a:solidFill>
              <a:latin typeface="Calibri"/>
            </a:endParaRPr>
          </a:p>
        </p:txBody>
      </p:sp>
      <p:sp>
        <p:nvSpPr>
          <p:cNvPr id="25" name="PlaceHolder 3"/>
          <p:cNvSpPr>
            <a:spLocks noGrp="1"/>
          </p:cNvSpPr>
          <p:nvPr>
            <p:ph/>
          </p:nvPr>
        </p:nvSpPr>
        <p:spPr>
          <a:xfrm>
            <a:off x="432000" y="3092040"/>
            <a:ext cx="7776000" cy="159300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indent="0">
              <a:lnSpc>
                <a:spcPct val="90000"/>
              </a:lnSpc>
              <a:spcBef>
                <a:spcPts val="1417"/>
              </a:spcBef>
              <a:buNone/>
            </a:pPr>
            <a:endParaRPr lang="en-US" sz="2800" b="0" strike="noStrike" spc="-1">
              <a:solidFill>
                <a:schemeClr val="dk1"/>
              </a:solidFill>
              <a:latin typeface="Calibri"/>
            </a:endParaRPr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fourObj" preserve="1">
  <p:cSld name="Title, 4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PlaceHolder 1"/>
          <p:cNvSpPr>
            <a:spLocks noGrp="1"/>
          </p:cNvSpPr>
          <p:nvPr>
            <p:ph type="title"/>
          </p:nvPr>
        </p:nvSpPr>
        <p:spPr>
          <a:xfrm>
            <a:off x="432000" y="229680"/>
            <a:ext cx="7776000" cy="96120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ctr">
            <a:noAutofit/>
          </a:bodyPr>
          <a:lstStyle/>
          <a:p>
            <a:pPr indent="0">
              <a:buNone/>
            </a:pPr>
            <a:endParaRPr lang="en-US" sz="1800" b="0" strike="noStrike" spc="-1">
              <a:solidFill>
                <a:schemeClr val="dk1"/>
              </a:solidFill>
              <a:latin typeface="Calibri"/>
            </a:endParaRPr>
          </a:p>
        </p:txBody>
      </p:sp>
      <p:sp>
        <p:nvSpPr>
          <p:cNvPr id="27" name="PlaceHolder 2"/>
          <p:cNvSpPr>
            <a:spLocks noGrp="1"/>
          </p:cNvSpPr>
          <p:nvPr>
            <p:ph/>
          </p:nvPr>
        </p:nvSpPr>
        <p:spPr>
          <a:xfrm>
            <a:off x="432000" y="1347480"/>
            <a:ext cx="3794400" cy="159300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indent="0">
              <a:lnSpc>
                <a:spcPct val="90000"/>
              </a:lnSpc>
              <a:spcBef>
                <a:spcPts val="1417"/>
              </a:spcBef>
              <a:buNone/>
            </a:pPr>
            <a:endParaRPr lang="en-US" sz="2800" b="0" strike="noStrike" spc="-1">
              <a:solidFill>
                <a:schemeClr val="dk1"/>
              </a:solidFill>
              <a:latin typeface="Calibri"/>
            </a:endParaRPr>
          </a:p>
        </p:txBody>
      </p:sp>
      <p:sp>
        <p:nvSpPr>
          <p:cNvPr id="28" name="PlaceHolder 3"/>
          <p:cNvSpPr>
            <a:spLocks noGrp="1"/>
          </p:cNvSpPr>
          <p:nvPr>
            <p:ph/>
          </p:nvPr>
        </p:nvSpPr>
        <p:spPr>
          <a:xfrm>
            <a:off x="4416480" y="1347480"/>
            <a:ext cx="3794400" cy="159300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indent="0">
              <a:lnSpc>
                <a:spcPct val="90000"/>
              </a:lnSpc>
              <a:spcBef>
                <a:spcPts val="1417"/>
              </a:spcBef>
              <a:buNone/>
            </a:pPr>
            <a:endParaRPr lang="en-US" sz="2800" b="0" strike="noStrike" spc="-1">
              <a:solidFill>
                <a:schemeClr val="dk1"/>
              </a:solidFill>
              <a:latin typeface="Calibri"/>
            </a:endParaRPr>
          </a:p>
        </p:txBody>
      </p:sp>
      <p:sp>
        <p:nvSpPr>
          <p:cNvPr id="29" name="PlaceHolder 4"/>
          <p:cNvSpPr>
            <a:spLocks noGrp="1"/>
          </p:cNvSpPr>
          <p:nvPr>
            <p:ph/>
          </p:nvPr>
        </p:nvSpPr>
        <p:spPr>
          <a:xfrm>
            <a:off x="432000" y="3092040"/>
            <a:ext cx="3794400" cy="159300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indent="0">
              <a:lnSpc>
                <a:spcPct val="90000"/>
              </a:lnSpc>
              <a:spcBef>
                <a:spcPts val="1417"/>
              </a:spcBef>
              <a:buNone/>
            </a:pPr>
            <a:endParaRPr lang="en-US" sz="2800" b="0" strike="noStrike" spc="-1">
              <a:solidFill>
                <a:schemeClr val="dk1"/>
              </a:solidFill>
              <a:latin typeface="Calibri"/>
            </a:endParaRPr>
          </a:p>
        </p:txBody>
      </p:sp>
      <p:sp>
        <p:nvSpPr>
          <p:cNvPr id="30" name="PlaceHolder 5"/>
          <p:cNvSpPr>
            <a:spLocks noGrp="1"/>
          </p:cNvSpPr>
          <p:nvPr>
            <p:ph/>
          </p:nvPr>
        </p:nvSpPr>
        <p:spPr>
          <a:xfrm>
            <a:off x="4416480" y="3092040"/>
            <a:ext cx="3794400" cy="159300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indent="0">
              <a:lnSpc>
                <a:spcPct val="90000"/>
              </a:lnSpc>
              <a:spcBef>
                <a:spcPts val="1417"/>
              </a:spcBef>
              <a:buNone/>
            </a:pPr>
            <a:endParaRPr lang="en-US" sz="2800" b="0" strike="noStrike" spc="-1">
              <a:solidFill>
                <a:schemeClr val="dk1"/>
              </a:solidFill>
              <a:latin typeface="Calibri"/>
            </a:endParaRPr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Title, 6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1" name="PlaceHolder 1"/>
          <p:cNvSpPr>
            <a:spLocks noGrp="1"/>
          </p:cNvSpPr>
          <p:nvPr>
            <p:ph type="title"/>
          </p:nvPr>
        </p:nvSpPr>
        <p:spPr>
          <a:xfrm>
            <a:off x="432000" y="229680"/>
            <a:ext cx="7776000" cy="96120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ctr">
            <a:noAutofit/>
          </a:bodyPr>
          <a:lstStyle/>
          <a:p>
            <a:pPr indent="0">
              <a:buNone/>
            </a:pPr>
            <a:endParaRPr lang="en-US" sz="1800" b="0" strike="noStrike" spc="-1">
              <a:solidFill>
                <a:schemeClr val="dk1"/>
              </a:solidFill>
              <a:latin typeface="Calibri"/>
            </a:endParaRPr>
          </a:p>
        </p:txBody>
      </p:sp>
      <p:sp>
        <p:nvSpPr>
          <p:cNvPr id="32" name="PlaceHolder 2"/>
          <p:cNvSpPr>
            <a:spLocks noGrp="1"/>
          </p:cNvSpPr>
          <p:nvPr>
            <p:ph/>
          </p:nvPr>
        </p:nvSpPr>
        <p:spPr>
          <a:xfrm>
            <a:off x="432000" y="1347480"/>
            <a:ext cx="2503800" cy="159300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indent="0">
              <a:lnSpc>
                <a:spcPct val="90000"/>
              </a:lnSpc>
              <a:spcBef>
                <a:spcPts val="1417"/>
              </a:spcBef>
              <a:buNone/>
            </a:pPr>
            <a:endParaRPr lang="en-US" sz="2800" b="0" strike="noStrike" spc="-1">
              <a:solidFill>
                <a:schemeClr val="dk1"/>
              </a:solidFill>
              <a:latin typeface="Calibri"/>
            </a:endParaRPr>
          </a:p>
        </p:txBody>
      </p:sp>
      <p:sp>
        <p:nvSpPr>
          <p:cNvPr id="33" name="PlaceHolder 3"/>
          <p:cNvSpPr>
            <a:spLocks noGrp="1"/>
          </p:cNvSpPr>
          <p:nvPr>
            <p:ph/>
          </p:nvPr>
        </p:nvSpPr>
        <p:spPr>
          <a:xfrm>
            <a:off x="3061440" y="1347480"/>
            <a:ext cx="2503800" cy="159300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indent="0">
              <a:lnSpc>
                <a:spcPct val="90000"/>
              </a:lnSpc>
              <a:spcBef>
                <a:spcPts val="1417"/>
              </a:spcBef>
              <a:buNone/>
            </a:pPr>
            <a:endParaRPr lang="en-US" sz="2800" b="0" strike="noStrike" spc="-1">
              <a:solidFill>
                <a:schemeClr val="dk1"/>
              </a:solidFill>
              <a:latin typeface="Calibri"/>
            </a:endParaRPr>
          </a:p>
        </p:txBody>
      </p:sp>
      <p:sp>
        <p:nvSpPr>
          <p:cNvPr id="34" name="PlaceHolder 4"/>
          <p:cNvSpPr>
            <a:spLocks noGrp="1"/>
          </p:cNvSpPr>
          <p:nvPr>
            <p:ph/>
          </p:nvPr>
        </p:nvSpPr>
        <p:spPr>
          <a:xfrm>
            <a:off x="5690880" y="1347480"/>
            <a:ext cx="2503800" cy="159300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indent="0">
              <a:lnSpc>
                <a:spcPct val="90000"/>
              </a:lnSpc>
              <a:spcBef>
                <a:spcPts val="1417"/>
              </a:spcBef>
              <a:buNone/>
            </a:pPr>
            <a:endParaRPr lang="en-US" sz="2800" b="0" strike="noStrike" spc="-1">
              <a:solidFill>
                <a:schemeClr val="dk1"/>
              </a:solidFill>
              <a:latin typeface="Calibri"/>
            </a:endParaRPr>
          </a:p>
        </p:txBody>
      </p:sp>
      <p:sp>
        <p:nvSpPr>
          <p:cNvPr id="35" name="PlaceHolder 5"/>
          <p:cNvSpPr>
            <a:spLocks noGrp="1"/>
          </p:cNvSpPr>
          <p:nvPr>
            <p:ph/>
          </p:nvPr>
        </p:nvSpPr>
        <p:spPr>
          <a:xfrm>
            <a:off x="432000" y="3092040"/>
            <a:ext cx="2503800" cy="159300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indent="0">
              <a:lnSpc>
                <a:spcPct val="90000"/>
              </a:lnSpc>
              <a:spcBef>
                <a:spcPts val="1417"/>
              </a:spcBef>
              <a:buNone/>
            </a:pPr>
            <a:endParaRPr lang="en-US" sz="2800" b="0" strike="noStrike" spc="-1">
              <a:solidFill>
                <a:schemeClr val="dk1"/>
              </a:solidFill>
              <a:latin typeface="Calibri"/>
            </a:endParaRPr>
          </a:p>
        </p:txBody>
      </p:sp>
      <p:sp>
        <p:nvSpPr>
          <p:cNvPr id="36" name="PlaceHolder 6"/>
          <p:cNvSpPr>
            <a:spLocks noGrp="1"/>
          </p:cNvSpPr>
          <p:nvPr>
            <p:ph/>
          </p:nvPr>
        </p:nvSpPr>
        <p:spPr>
          <a:xfrm>
            <a:off x="3061440" y="3092040"/>
            <a:ext cx="2503800" cy="159300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indent="0">
              <a:lnSpc>
                <a:spcPct val="90000"/>
              </a:lnSpc>
              <a:spcBef>
                <a:spcPts val="1417"/>
              </a:spcBef>
              <a:buNone/>
            </a:pPr>
            <a:endParaRPr lang="en-US" sz="2800" b="0" strike="noStrike" spc="-1">
              <a:solidFill>
                <a:schemeClr val="dk1"/>
              </a:solidFill>
              <a:latin typeface="Calibri"/>
            </a:endParaRPr>
          </a:p>
        </p:txBody>
      </p:sp>
      <p:sp>
        <p:nvSpPr>
          <p:cNvPr id="37" name="PlaceHolder 7"/>
          <p:cNvSpPr>
            <a:spLocks noGrp="1"/>
          </p:cNvSpPr>
          <p:nvPr>
            <p:ph/>
          </p:nvPr>
        </p:nvSpPr>
        <p:spPr>
          <a:xfrm>
            <a:off x="5690880" y="3092040"/>
            <a:ext cx="2503800" cy="159300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indent="0">
              <a:lnSpc>
                <a:spcPct val="90000"/>
              </a:lnSpc>
              <a:spcBef>
                <a:spcPts val="1417"/>
              </a:spcBef>
              <a:buNone/>
            </a:pPr>
            <a:endParaRPr lang="en-US" sz="2800" b="0" strike="noStrike" spc="-1">
              <a:solidFill>
                <a:schemeClr val="dk1"/>
              </a:solidFill>
              <a:latin typeface="Calibri"/>
            </a:endParaRPr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tx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laceHolder 1"/>
          <p:cNvSpPr>
            <a:spLocks noGrp="1"/>
          </p:cNvSpPr>
          <p:nvPr>
            <p:ph type="title"/>
          </p:nvPr>
        </p:nvSpPr>
        <p:spPr>
          <a:xfrm>
            <a:off x="432000" y="229680"/>
            <a:ext cx="7776000" cy="96120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ctr">
            <a:noAutofit/>
          </a:bodyPr>
          <a:lstStyle/>
          <a:p>
            <a:pPr indent="0">
              <a:buNone/>
            </a:pPr>
            <a:endParaRPr lang="en-US" sz="1800" b="0" strike="noStrike" spc="-1">
              <a:solidFill>
                <a:schemeClr val="dk1"/>
              </a:solidFill>
              <a:latin typeface="Calibri"/>
            </a:endParaRPr>
          </a:p>
        </p:txBody>
      </p:sp>
      <p:sp>
        <p:nvSpPr>
          <p:cNvPr id="3" name="PlaceHolder 2"/>
          <p:cNvSpPr>
            <a:spLocks noGrp="1"/>
          </p:cNvSpPr>
          <p:nvPr>
            <p:ph type="subTitle"/>
          </p:nvPr>
        </p:nvSpPr>
        <p:spPr>
          <a:xfrm>
            <a:off x="432000" y="1347480"/>
            <a:ext cx="7776000" cy="333972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ctr">
            <a:noAutofit/>
          </a:bodyPr>
          <a:lstStyle/>
          <a:p>
            <a:pPr indent="0" algn="ctr">
              <a:buNone/>
            </a:pPr>
            <a:endParaRPr lang="de-DE" sz="3200" b="0" strike="noStrike" spc="-1">
              <a:solidFill>
                <a:srgbClr val="000000"/>
              </a:solidFill>
              <a:latin typeface="Arial"/>
            </a:endParaRPr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,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PlaceHolder 1"/>
          <p:cNvSpPr>
            <a:spLocks noGrp="1"/>
          </p:cNvSpPr>
          <p:nvPr>
            <p:ph type="title"/>
          </p:nvPr>
        </p:nvSpPr>
        <p:spPr>
          <a:xfrm>
            <a:off x="432000" y="229680"/>
            <a:ext cx="7776000" cy="96120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ctr">
            <a:noAutofit/>
          </a:bodyPr>
          <a:lstStyle/>
          <a:p>
            <a:pPr indent="0">
              <a:buNone/>
            </a:pPr>
            <a:endParaRPr lang="en-US" sz="1800" b="0" strike="noStrike" spc="-1">
              <a:solidFill>
                <a:schemeClr val="dk1"/>
              </a:solidFill>
              <a:latin typeface="Calibri"/>
            </a:endParaRPr>
          </a:p>
        </p:txBody>
      </p:sp>
      <p:sp>
        <p:nvSpPr>
          <p:cNvPr id="5" name="PlaceHolder 2"/>
          <p:cNvSpPr>
            <a:spLocks noGrp="1"/>
          </p:cNvSpPr>
          <p:nvPr>
            <p:ph/>
          </p:nvPr>
        </p:nvSpPr>
        <p:spPr>
          <a:xfrm>
            <a:off x="432000" y="1347480"/>
            <a:ext cx="7776000" cy="333972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indent="0">
              <a:lnSpc>
                <a:spcPct val="90000"/>
              </a:lnSpc>
              <a:spcBef>
                <a:spcPts val="1417"/>
              </a:spcBef>
              <a:buNone/>
            </a:pPr>
            <a:endParaRPr lang="en-US" sz="2800" b="0" strike="noStrike" spc="-1">
              <a:solidFill>
                <a:schemeClr val="dk1"/>
              </a:solidFill>
              <a:latin typeface="Calibri"/>
            </a:endParaRPr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itle,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PlaceHolder 1"/>
          <p:cNvSpPr>
            <a:spLocks noGrp="1"/>
          </p:cNvSpPr>
          <p:nvPr>
            <p:ph type="title"/>
          </p:nvPr>
        </p:nvSpPr>
        <p:spPr>
          <a:xfrm>
            <a:off x="432000" y="229680"/>
            <a:ext cx="7776000" cy="96120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ctr">
            <a:noAutofit/>
          </a:bodyPr>
          <a:lstStyle/>
          <a:p>
            <a:pPr indent="0">
              <a:buNone/>
            </a:pPr>
            <a:endParaRPr lang="en-US" sz="1800" b="0" strike="noStrike" spc="-1">
              <a:solidFill>
                <a:schemeClr val="dk1"/>
              </a:solidFill>
              <a:latin typeface="Calibri"/>
            </a:endParaRPr>
          </a:p>
        </p:txBody>
      </p:sp>
      <p:sp>
        <p:nvSpPr>
          <p:cNvPr id="7" name="PlaceHolder 2"/>
          <p:cNvSpPr>
            <a:spLocks noGrp="1"/>
          </p:cNvSpPr>
          <p:nvPr>
            <p:ph/>
          </p:nvPr>
        </p:nvSpPr>
        <p:spPr>
          <a:xfrm>
            <a:off x="432000" y="1347480"/>
            <a:ext cx="3794400" cy="333972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indent="0">
              <a:lnSpc>
                <a:spcPct val="90000"/>
              </a:lnSpc>
              <a:spcBef>
                <a:spcPts val="1417"/>
              </a:spcBef>
              <a:buNone/>
            </a:pPr>
            <a:endParaRPr lang="en-US" sz="2800" b="0" strike="noStrike" spc="-1">
              <a:solidFill>
                <a:schemeClr val="dk1"/>
              </a:solidFill>
              <a:latin typeface="Calibri"/>
            </a:endParaRPr>
          </a:p>
        </p:txBody>
      </p:sp>
      <p:sp>
        <p:nvSpPr>
          <p:cNvPr id="8" name="PlaceHolder 3"/>
          <p:cNvSpPr>
            <a:spLocks noGrp="1"/>
          </p:cNvSpPr>
          <p:nvPr>
            <p:ph/>
          </p:nvPr>
        </p:nvSpPr>
        <p:spPr>
          <a:xfrm>
            <a:off x="4416480" y="1347480"/>
            <a:ext cx="3794400" cy="333972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indent="0">
              <a:lnSpc>
                <a:spcPct val="90000"/>
              </a:lnSpc>
              <a:spcBef>
                <a:spcPts val="1417"/>
              </a:spcBef>
              <a:buNone/>
            </a:pPr>
            <a:endParaRPr lang="en-US" sz="2800" b="0" strike="noStrike" spc="-1">
              <a:solidFill>
                <a:schemeClr val="dk1"/>
              </a:solidFill>
              <a:latin typeface="Calibri"/>
            </a:endParaRPr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PlaceHolder 1"/>
          <p:cNvSpPr>
            <a:spLocks noGrp="1"/>
          </p:cNvSpPr>
          <p:nvPr>
            <p:ph type="title"/>
          </p:nvPr>
        </p:nvSpPr>
        <p:spPr>
          <a:xfrm>
            <a:off x="432000" y="229680"/>
            <a:ext cx="7776000" cy="96120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ctr">
            <a:noAutofit/>
          </a:bodyPr>
          <a:lstStyle/>
          <a:p>
            <a:pPr indent="0">
              <a:buNone/>
            </a:pPr>
            <a:endParaRPr lang="en-US" sz="1800" b="0" strike="noStrike" spc="-1">
              <a:solidFill>
                <a:schemeClr val="dk1"/>
              </a:solidFill>
              <a:latin typeface="Calibri"/>
            </a:endParaRPr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objOnly" preserve="1">
  <p:cSld name="Centere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PlaceHolder 1"/>
          <p:cNvSpPr>
            <a:spLocks noGrp="1"/>
          </p:cNvSpPr>
          <p:nvPr>
            <p:ph type="subTitle"/>
          </p:nvPr>
        </p:nvSpPr>
        <p:spPr>
          <a:xfrm>
            <a:off x="432000" y="229680"/>
            <a:ext cx="7776000" cy="445680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ctr">
            <a:noAutofit/>
          </a:bodyPr>
          <a:lstStyle/>
          <a:p>
            <a:pPr algn="ctr"/>
            <a:endParaRPr lang="de-DE" sz="3200" b="0" strike="noStrike" spc="-1">
              <a:solidFill>
                <a:srgbClr val="000000"/>
              </a:solidFill>
              <a:latin typeface="Arial"/>
            </a:endParaRPr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AndObj" preserve="1">
  <p:cSld name="Title, 2 Content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PlaceHolder 1"/>
          <p:cNvSpPr>
            <a:spLocks noGrp="1"/>
          </p:cNvSpPr>
          <p:nvPr>
            <p:ph type="title"/>
          </p:nvPr>
        </p:nvSpPr>
        <p:spPr>
          <a:xfrm>
            <a:off x="432000" y="229680"/>
            <a:ext cx="7776000" cy="96120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ctr">
            <a:noAutofit/>
          </a:bodyPr>
          <a:lstStyle/>
          <a:p>
            <a:pPr indent="0">
              <a:buNone/>
            </a:pPr>
            <a:endParaRPr lang="en-US" sz="1800" b="0" strike="noStrike" spc="-1">
              <a:solidFill>
                <a:schemeClr val="dk1"/>
              </a:solidFill>
              <a:latin typeface="Calibri"/>
            </a:endParaRPr>
          </a:p>
        </p:txBody>
      </p:sp>
      <p:sp>
        <p:nvSpPr>
          <p:cNvPr id="12" name="PlaceHolder 2"/>
          <p:cNvSpPr>
            <a:spLocks noGrp="1"/>
          </p:cNvSpPr>
          <p:nvPr>
            <p:ph/>
          </p:nvPr>
        </p:nvSpPr>
        <p:spPr>
          <a:xfrm>
            <a:off x="432000" y="1347480"/>
            <a:ext cx="3794400" cy="159300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indent="0">
              <a:lnSpc>
                <a:spcPct val="90000"/>
              </a:lnSpc>
              <a:spcBef>
                <a:spcPts val="1417"/>
              </a:spcBef>
              <a:buNone/>
            </a:pPr>
            <a:endParaRPr lang="en-US" sz="2800" b="0" strike="noStrike" spc="-1">
              <a:solidFill>
                <a:schemeClr val="dk1"/>
              </a:solidFill>
              <a:latin typeface="Calibri"/>
            </a:endParaRPr>
          </a:p>
        </p:txBody>
      </p:sp>
      <p:sp>
        <p:nvSpPr>
          <p:cNvPr id="13" name="PlaceHolder 3"/>
          <p:cNvSpPr>
            <a:spLocks noGrp="1"/>
          </p:cNvSpPr>
          <p:nvPr>
            <p:ph/>
          </p:nvPr>
        </p:nvSpPr>
        <p:spPr>
          <a:xfrm>
            <a:off x="4416480" y="1347480"/>
            <a:ext cx="3794400" cy="333972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indent="0">
              <a:lnSpc>
                <a:spcPct val="90000"/>
              </a:lnSpc>
              <a:spcBef>
                <a:spcPts val="1417"/>
              </a:spcBef>
              <a:buNone/>
            </a:pPr>
            <a:endParaRPr lang="en-US" sz="2800" b="0" strike="noStrike" spc="-1">
              <a:solidFill>
                <a:schemeClr val="dk1"/>
              </a:solidFill>
              <a:latin typeface="Calibri"/>
            </a:endParaRPr>
          </a:p>
        </p:txBody>
      </p:sp>
      <p:sp>
        <p:nvSpPr>
          <p:cNvPr id="14" name="PlaceHolder 4"/>
          <p:cNvSpPr>
            <a:spLocks noGrp="1"/>
          </p:cNvSpPr>
          <p:nvPr>
            <p:ph/>
          </p:nvPr>
        </p:nvSpPr>
        <p:spPr>
          <a:xfrm>
            <a:off x="432000" y="3092040"/>
            <a:ext cx="3794400" cy="159300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indent="0">
              <a:lnSpc>
                <a:spcPct val="90000"/>
              </a:lnSpc>
              <a:spcBef>
                <a:spcPts val="1417"/>
              </a:spcBef>
              <a:buNone/>
            </a:pPr>
            <a:endParaRPr lang="en-US" sz="2800" b="0" strike="noStrike" spc="-1">
              <a:solidFill>
                <a:schemeClr val="dk1"/>
              </a:solidFill>
              <a:latin typeface="Calibri"/>
            </a:endParaRPr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AndTwoObj" preserve="1">
  <p:cSld name="Title Content and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PlaceHolder 1"/>
          <p:cNvSpPr>
            <a:spLocks noGrp="1"/>
          </p:cNvSpPr>
          <p:nvPr>
            <p:ph type="title"/>
          </p:nvPr>
        </p:nvSpPr>
        <p:spPr>
          <a:xfrm>
            <a:off x="432000" y="229680"/>
            <a:ext cx="7776000" cy="96120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ctr">
            <a:noAutofit/>
          </a:bodyPr>
          <a:lstStyle/>
          <a:p>
            <a:pPr indent="0">
              <a:buNone/>
            </a:pPr>
            <a:endParaRPr lang="en-US" sz="1800" b="0" strike="noStrike" spc="-1">
              <a:solidFill>
                <a:schemeClr val="dk1"/>
              </a:solidFill>
              <a:latin typeface="Calibri"/>
            </a:endParaRPr>
          </a:p>
        </p:txBody>
      </p:sp>
      <p:sp>
        <p:nvSpPr>
          <p:cNvPr id="16" name="PlaceHolder 2"/>
          <p:cNvSpPr>
            <a:spLocks noGrp="1"/>
          </p:cNvSpPr>
          <p:nvPr>
            <p:ph/>
          </p:nvPr>
        </p:nvSpPr>
        <p:spPr>
          <a:xfrm>
            <a:off x="432000" y="1347480"/>
            <a:ext cx="3794400" cy="333972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indent="0">
              <a:lnSpc>
                <a:spcPct val="90000"/>
              </a:lnSpc>
              <a:spcBef>
                <a:spcPts val="1417"/>
              </a:spcBef>
              <a:buNone/>
            </a:pPr>
            <a:endParaRPr lang="en-US" sz="2800" b="0" strike="noStrike" spc="-1">
              <a:solidFill>
                <a:schemeClr val="dk1"/>
              </a:solidFill>
              <a:latin typeface="Calibri"/>
            </a:endParaRPr>
          </a:p>
        </p:txBody>
      </p:sp>
      <p:sp>
        <p:nvSpPr>
          <p:cNvPr id="17" name="PlaceHolder 3"/>
          <p:cNvSpPr>
            <a:spLocks noGrp="1"/>
          </p:cNvSpPr>
          <p:nvPr>
            <p:ph/>
          </p:nvPr>
        </p:nvSpPr>
        <p:spPr>
          <a:xfrm>
            <a:off x="4416480" y="1347480"/>
            <a:ext cx="3794400" cy="159300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indent="0">
              <a:lnSpc>
                <a:spcPct val="90000"/>
              </a:lnSpc>
              <a:spcBef>
                <a:spcPts val="1417"/>
              </a:spcBef>
              <a:buNone/>
            </a:pPr>
            <a:endParaRPr lang="en-US" sz="2800" b="0" strike="noStrike" spc="-1">
              <a:solidFill>
                <a:schemeClr val="dk1"/>
              </a:solidFill>
              <a:latin typeface="Calibri"/>
            </a:endParaRPr>
          </a:p>
        </p:txBody>
      </p:sp>
      <p:sp>
        <p:nvSpPr>
          <p:cNvPr id="18" name="PlaceHolder 4"/>
          <p:cNvSpPr>
            <a:spLocks noGrp="1"/>
          </p:cNvSpPr>
          <p:nvPr>
            <p:ph/>
          </p:nvPr>
        </p:nvSpPr>
        <p:spPr>
          <a:xfrm>
            <a:off x="4416480" y="3092040"/>
            <a:ext cx="3794400" cy="159300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indent="0">
              <a:lnSpc>
                <a:spcPct val="90000"/>
              </a:lnSpc>
              <a:spcBef>
                <a:spcPts val="1417"/>
              </a:spcBef>
              <a:buNone/>
            </a:pPr>
            <a:endParaRPr lang="en-US" sz="2800" b="0" strike="noStrike" spc="-1">
              <a:solidFill>
                <a:schemeClr val="dk1"/>
              </a:solidFill>
              <a:latin typeface="Calibri"/>
            </a:endParaRPr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OverTx" preserve="1">
  <p:cSld name="Title, 2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" name="PlaceHolder 1"/>
          <p:cNvSpPr>
            <a:spLocks noGrp="1"/>
          </p:cNvSpPr>
          <p:nvPr>
            <p:ph type="title"/>
          </p:nvPr>
        </p:nvSpPr>
        <p:spPr>
          <a:xfrm>
            <a:off x="432000" y="229680"/>
            <a:ext cx="7776000" cy="96120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ctr">
            <a:noAutofit/>
          </a:bodyPr>
          <a:lstStyle/>
          <a:p>
            <a:pPr indent="0">
              <a:buNone/>
            </a:pPr>
            <a:endParaRPr lang="en-US" sz="1800" b="0" strike="noStrike" spc="-1">
              <a:solidFill>
                <a:schemeClr val="dk1"/>
              </a:solidFill>
              <a:latin typeface="Calibri"/>
            </a:endParaRPr>
          </a:p>
        </p:txBody>
      </p:sp>
      <p:sp>
        <p:nvSpPr>
          <p:cNvPr id="20" name="PlaceHolder 2"/>
          <p:cNvSpPr>
            <a:spLocks noGrp="1"/>
          </p:cNvSpPr>
          <p:nvPr>
            <p:ph/>
          </p:nvPr>
        </p:nvSpPr>
        <p:spPr>
          <a:xfrm>
            <a:off x="432000" y="1347480"/>
            <a:ext cx="3794400" cy="159300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indent="0">
              <a:lnSpc>
                <a:spcPct val="90000"/>
              </a:lnSpc>
              <a:spcBef>
                <a:spcPts val="1417"/>
              </a:spcBef>
              <a:buNone/>
            </a:pPr>
            <a:endParaRPr lang="en-US" sz="2800" b="0" strike="noStrike" spc="-1">
              <a:solidFill>
                <a:schemeClr val="dk1"/>
              </a:solidFill>
              <a:latin typeface="Calibri"/>
            </a:endParaRPr>
          </a:p>
        </p:txBody>
      </p:sp>
      <p:sp>
        <p:nvSpPr>
          <p:cNvPr id="21" name="PlaceHolder 3"/>
          <p:cNvSpPr>
            <a:spLocks noGrp="1"/>
          </p:cNvSpPr>
          <p:nvPr>
            <p:ph/>
          </p:nvPr>
        </p:nvSpPr>
        <p:spPr>
          <a:xfrm>
            <a:off x="4416480" y="1347480"/>
            <a:ext cx="3794400" cy="159300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indent="0">
              <a:lnSpc>
                <a:spcPct val="90000"/>
              </a:lnSpc>
              <a:spcBef>
                <a:spcPts val="1417"/>
              </a:spcBef>
              <a:buNone/>
            </a:pPr>
            <a:endParaRPr lang="en-US" sz="2800" b="0" strike="noStrike" spc="-1">
              <a:solidFill>
                <a:schemeClr val="dk1"/>
              </a:solidFill>
              <a:latin typeface="Calibri"/>
            </a:endParaRPr>
          </a:p>
        </p:txBody>
      </p:sp>
      <p:sp>
        <p:nvSpPr>
          <p:cNvPr id="22" name="PlaceHolder 4"/>
          <p:cNvSpPr>
            <a:spLocks noGrp="1"/>
          </p:cNvSpPr>
          <p:nvPr>
            <p:ph/>
          </p:nvPr>
        </p:nvSpPr>
        <p:spPr>
          <a:xfrm>
            <a:off x="432000" y="3092040"/>
            <a:ext cx="7776000" cy="159300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indent="0">
              <a:lnSpc>
                <a:spcPct val="90000"/>
              </a:lnSpc>
              <a:spcBef>
                <a:spcPts val="1417"/>
              </a:spcBef>
              <a:buNone/>
            </a:pPr>
            <a:endParaRPr lang="en-US" sz="2800" b="0" strike="noStrike" spc="-1">
              <a:solidFill>
                <a:schemeClr val="dk1"/>
              </a:solidFill>
              <a:latin typeface="Calibri"/>
            </a:endParaRPr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laceHolder 1"/>
          <p:cNvSpPr>
            <a:spLocks noGrp="1"/>
          </p:cNvSpPr>
          <p:nvPr>
            <p:ph type="title"/>
          </p:nvPr>
        </p:nvSpPr>
        <p:spPr>
          <a:xfrm>
            <a:off x="432000" y="229680"/>
            <a:ext cx="7776000" cy="96120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ctr">
            <a:noAutofit/>
          </a:bodyPr>
          <a:lstStyle/>
          <a:p>
            <a:pPr indent="0">
              <a:buNone/>
            </a:pPr>
            <a:r>
              <a:rPr lang="en-US" sz="1800" b="0" strike="noStrike" spc="-1">
                <a:solidFill>
                  <a:schemeClr val="dk1"/>
                </a:solidFill>
                <a:latin typeface="Calibri"/>
              </a:rPr>
              <a:t>Click to edit the title text format</a:t>
            </a:r>
          </a:p>
        </p:txBody>
      </p:sp>
      <p:sp>
        <p:nvSpPr>
          <p:cNvPr id="3" name="PlaceHolder 2"/>
          <p:cNvSpPr>
            <a:spLocks noGrp="1"/>
          </p:cNvSpPr>
          <p:nvPr>
            <p:ph type="body"/>
          </p:nvPr>
        </p:nvSpPr>
        <p:spPr>
          <a:xfrm>
            <a:off x="432000" y="1347480"/>
            <a:ext cx="7776000" cy="333972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marL="432000" indent="-324000">
              <a:lnSpc>
                <a:spcPct val="90000"/>
              </a:lnSpc>
              <a:spcBef>
                <a:spcPts val="1417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lang="en-US" sz="2350" b="0" strike="noStrike" spc="-1">
                <a:solidFill>
                  <a:schemeClr val="dk1"/>
                </a:solidFill>
                <a:latin typeface="Calibri"/>
              </a:rPr>
              <a:t>Click to edit the outline text format</a:t>
            </a:r>
          </a:p>
          <a:p>
            <a:pPr marL="864000" lvl="1" indent="-324000">
              <a:lnSpc>
                <a:spcPct val="90000"/>
              </a:lnSpc>
              <a:spcBef>
                <a:spcPts val="1134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lang="en-US" sz="1679" b="0" strike="noStrike" spc="-1">
                <a:solidFill>
                  <a:schemeClr val="dk1"/>
                </a:solidFill>
                <a:latin typeface="Calibri"/>
              </a:rPr>
              <a:t>Second Outline Level</a:t>
            </a:r>
          </a:p>
          <a:p>
            <a:pPr marL="1296000" lvl="2" indent="-288000">
              <a:lnSpc>
                <a:spcPct val="90000"/>
              </a:lnSpc>
              <a:spcBef>
                <a:spcPts val="850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lang="en-US" sz="1510" b="0" strike="noStrike" spc="-1">
                <a:solidFill>
                  <a:schemeClr val="dk1"/>
                </a:solidFill>
                <a:latin typeface="Calibri"/>
              </a:rPr>
              <a:t>Third Outline Level</a:t>
            </a:r>
          </a:p>
          <a:p>
            <a:pPr marL="1728000" lvl="3" indent="-216000">
              <a:lnSpc>
                <a:spcPct val="90000"/>
              </a:lnSpc>
              <a:spcBef>
                <a:spcPts val="567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lang="en-US" sz="1510" b="0" strike="noStrike" spc="-1">
                <a:solidFill>
                  <a:schemeClr val="dk1"/>
                </a:solidFill>
                <a:latin typeface="Calibri"/>
              </a:rPr>
              <a:t>Fourth Outline Level</a:t>
            </a:r>
          </a:p>
          <a:p>
            <a:pPr marL="2160000" lvl="4" indent="-216000">
              <a:lnSpc>
                <a:spcPct val="90000"/>
              </a:lnSpc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lang="en-US" sz="2000" b="0" strike="noStrike" spc="-1">
                <a:solidFill>
                  <a:schemeClr val="dk1"/>
                </a:solidFill>
                <a:latin typeface="Calibri"/>
              </a:rPr>
              <a:t>Fifth Outline Level</a:t>
            </a:r>
          </a:p>
          <a:p>
            <a:pPr marL="2592000" lvl="5" indent="-216000">
              <a:lnSpc>
                <a:spcPct val="90000"/>
              </a:lnSpc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lang="en-US" sz="2000" b="0" strike="noStrike" spc="-1">
                <a:solidFill>
                  <a:schemeClr val="dk1"/>
                </a:solidFill>
                <a:latin typeface="Calibri"/>
              </a:rPr>
              <a:t>Sixth Outline Level</a:t>
            </a:r>
          </a:p>
          <a:p>
            <a:pPr marL="3024000" lvl="6" indent="-216000">
              <a:lnSpc>
                <a:spcPct val="90000"/>
              </a:lnSpc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lang="en-US" sz="2000" b="0" strike="noStrike" spc="-1">
                <a:solidFill>
                  <a:schemeClr val="dk1"/>
                </a:solidFill>
                <a:latin typeface="Calibri"/>
              </a:rPr>
              <a:t>Seventh Outline Level</a:t>
            </a: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  <p:sldLayoutId id="2147483660" r:id="rId12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6" name="Favorite-2"/>
          <p:cNvSpPr txBox="1"/>
          <p:nvPr/>
        </p:nvSpPr>
        <p:spPr>
          <a:xfrm>
            <a:off x="989280" y="387360"/>
            <a:ext cx="4205880" cy="2410200"/>
          </a:xfrm>
          <a:prstGeom prst="rect">
            <a:avLst/>
          </a:prstGeom>
        </p:spPr>
        <p:txBody>
          <a:bodyPr wrap="none" lIns="138960" tIns="95760" rIns="138960" bIns="95760" anchor="ctr" anchorCtr="1">
            <a:prstTxWarp prst="textInflate">
              <a:avLst>
                <a:gd name="adj" fmla="val 20000"/>
              </a:avLst>
            </a:prstTxWarp>
            <a:noAutofit/>
          </a:bodyPr>
          <a:lstStyle/>
          <a:p>
            <a:pPr>
              <a:lnSpc>
                <a:spcPct val="100000"/>
              </a:lnSpc>
            </a:pPr>
            <a:r>
              <a:rPr lang="de-DE" sz="2400" b="0" strike="noStrike" spc="-1">
                <a:ln w="108000">
                  <a:solidFill>
                    <a:srgbClr val="4F3434">
                      <a:alpha val="25000"/>
                    </a:srgbClr>
                  </a:solidFill>
                  <a:miter/>
                </a:ln>
                <a:solidFill>
                  <a:schemeClr val="accent1">
                    <a:lumMod val="60000"/>
                    <a:lumOff val="40000"/>
                    <a:alpha val="35000"/>
                  </a:schemeClr>
                </a:solidFill>
                <a:latin typeface="Arial Black"/>
                <a:ea typeface="MS Gothic"/>
              </a:rPr>
              <a:t>Happy </a:t>
            </a:r>
          </a:p>
        </p:txBody>
      </p:sp>
      <p:sp>
        <p:nvSpPr>
          <p:cNvPr id="2" name="TextBox 1">
            <a:extLst>
              <a:ext uri="{FF2B5EF4-FFF2-40B4-BE49-F238E27FC236}">
                <a16:creationId xmlns:a16="http://schemas.microsoft.com/office/drawing/2014/main" id="{C14003EC-CE03-4C79-DC51-CCF7406566B4}"/>
              </a:ext>
            </a:extLst>
          </p:cNvPr>
          <p:cNvSpPr txBox="1"/>
          <p:nvPr/>
        </p:nvSpPr>
        <p:spPr>
          <a:xfrm>
            <a:off x="745789" y="3302380"/>
            <a:ext cx="4692862" cy="2059415"/>
          </a:xfrm>
          <a:prstGeom prst="rect">
            <a:avLst/>
          </a:prstGeom>
          <a:noFill/>
          <a:ln w="0">
            <a:solidFill>
              <a:srgbClr val="FF0000"/>
            </a:solidFill>
          </a:ln>
        </p:spPr>
        <p:txBody>
          <a:bodyPr lIns="90000" tIns="45000" rIns="90000" bIns="45000" anchor="ctr">
            <a:noAutofit/>
          </a:bodyPr>
          <a:lstStyle/>
          <a:p>
            <a:pPr algn="ctr"/>
            <a:r>
              <a:rPr lang="de-DE" sz="9600" b="1" strike="noStrike" spc="-1">
                <a:solidFill>
                  <a:schemeClr val="accent4">
                    <a:lumMod val="75000"/>
                    <a:alpha val="20000"/>
                  </a:schemeClr>
                </a:solidFill>
                <a:latin typeface="Arial Black"/>
              </a:rPr>
              <a:t>Happy</a:t>
            </a:r>
            <a:r>
              <a:rPr lang="de-DE" sz="9600" b="1" strike="noStrike" spc="-1">
                <a:solidFill>
                  <a:schemeClr val="accent4">
                    <a:lumMod val="75000"/>
                    <a:lumOff val="0"/>
                    <a:alpha val="20000"/>
                  </a:schemeClr>
                </a:solidFill>
                <a:latin typeface="Arial Black"/>
              </a:rPr>
              <a:t> </a:t>
            </a:r>
            <a:endParaRPr lang="de-DE" sz="9600" b="0" strike="noStrike" spc="-1">
              <a:solidFill>
                <a:srgbClr val="000000"/>
              </a:solidFill>
              <a:latin typeface="Arial"/>
            </a:endParaRP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Yellow">
      <a:dk1>
        <a:srgbClr val="000000"/>
      </a:dk1>
      <a:lt1>
        <a:srgbClr val="FFFFFF"/>
      </a:lt1>
      <a:dk2>
        <a:srgbClr val="39302A"/>
      </a:dk2>
      <a:lt2>
        <a:srgbClr val="E5DEDB"/>
      </a:lt2>
      <a:accent1>
        <a:srgbClr val="FFCA08"/>
      </a:accent1>
      <a:accent2>
        <a:srgbClr val="F8931D"/>
      </a:accent2>
      <a:accent3>
        <a:srgbClr val="CE8D3E"/>
      </a:accent3>
      <a:accent4>
        <a:srgbClr val="EC7016"/>
      </a:accent4>
      <a:accent5>
        <a:srgbClr val="E64823"/>
      </a:accent5>
      <a:accent6>
        <a:srgbClr val="9C6A6A"/>
      </a:accent6>
      <a:hlink>
        <a:srgbClr val="2998E3"/>
      </a:hlink>
      <a:folHlink>
        <a:srgbClr val="7F723D"/>
      </a:folHlink>
    </a:clrScheme>
    <a:fontScheme name="Office">
      <a:majorFont>
        <a:latin typeface="Arial"/>
        <a:ea typeface="DejaVu Sans"/>
        <a:cs typeface="DejaVu Sans"/>
      </a:majorFont>
      <a:minorFont>
        <a:latin typeface="Arial"/>
        <a:ea typeface="DejaVu Sans"/>
        <a:cs typeface="DejaVu Sans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6350" cap="flat" cmpd="sng" algn="ctr">
          <a:solidFill>
            <a:schemeClr val="phClr">
              <a:shade val="95000"/>
              <a:satMod val="105000"/>
            </a:schemeClr>
          </a:solidFill>
          <a:prstDash val="solid"/>
          <a:miter/>
        </a:ln>
        <a:ln w="12700" cap="flat" cmpd="sng" algn="ctr">
          <a:solidFill>
            <a:schemeClr val="phClr"/>
          </a:solidFill>
          <a:prstDash val="solid"/>
          <a:miter/>
        </a:ln>
        <a:ln w="19050" cap="flat" cmpd="sng" algn="ctr">
          <a:solidFill>
            <a:schemeClr val="phClr"/>
          </a:solidFill>
          <a:prstDash val="solid"/>
          <a:miter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Quer24x16</Template>
  <TotalTime>21</TotalTime>
  <Words>2</Words>
  <Application>Microsoft Office PowerPoint</Application>
  <PresentationFormat>Custom</PresentationFormat>
  <Paragraphs>2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5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7" baseType="lpstr">
      <vt:lpstr>Arial</vt:lpstr>
      <vt:lpstr>Arial Black</vt:lpstr>
      <vt:lpstr>Calibri</vt:lpstr>
      <vt:lpstr>Symbol</vt:lpstr>
      <vt:lpstr>Wingdings</vt:lpstr>
      <vt:lpstr>Office Theme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subject/>
  <dc:creator>Regina Henschel</dc:creator>
  <dc:description/>
  <cp:lastModifiedBy>Regina Henschel</cp:lastModifiedBy>
  <cp:revision>8</cp:revision>
  <dcterms:created xsi:type="dcterms:W3CDTF">2023-02-06T20:54:19Z</dcterms:created>
  <dcterms:modified xsi:type="dcterms:W3CDTF">2023-03-12T16:07:10Z</dcterms:modified>
  <dc:language>de-DE</dc:language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PresentationFormat">
    <vt:lpwstr>Custom</vt:lpwstr>
  </property>
  <property fmtid="{D5CDD505-2E9C-101B-9397-08002B2CF9AE}" pid="3" name="Slides">
    <vt:r8>2</vt:r8>
  </property>
</Properties>
</file>