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3"/>
  </p:notesMasterIdLst>
  <p:handoutMasterIdLst>
    <p:handoutMasterId r:id="rId4"/>
  </p:handoutMasterIdLst>
  <p:sldIdLst>
    <p:sldId id="256" r:id="rId2"/>
  </p:sldIdLst>
  <p:sldSz cx="9144000" cy="6858000" type="screen4x3"/>
  <p:notesSz cx="6858000" cy="9144000"/>
  <p:defaultTextStyle>
    <a:defPPr>
      <a:defRPr lang="tr-TR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107" d="100"/>
          <a:sy n="107" d="100"/>
        </p:scale>
        <p:origin x="-438" y="-78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notesViewPr>
    <p:cSldViewPr>
      <p:cViewPr varScale="1">
        <p:scale>
          <a:sx n="85" d="100"/>
          <a:sy n="85" d="100"/>
        </p:scale>
        <p:origin x="-2358" y="-90"/>
      </p:cViewPr>
      <p:guideLst>
        <p:guide orient="horz" pos="2880"/>
        <p:guide pos="2160"/>
      </p:guideLst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notesMaster" Target="notesMasters/notesMaster1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handoutMaster" Target="handoutMasters/handoutMaster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072211800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media/image1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135732158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08023979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269469717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tr-TR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2" name="Picture 1"/>
          <p:cNvPicPr>
            <a:picLocks noChangeAspect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 flipH="1">
            <a:off x="2483768" y="1916832"/>
            <a:ext cx="3855028" cy="2570711"/>
          </a:xfrm>
          <a:prstGeom prst="roundRect">
            <a:avLst/>
          </a:prstGeom>
        </p:spPr>
      </p:pic>
    </p:spTree>
    <p:extLst>
      <p:ext uri="{BB962C8B-B14F-4D97-AF65-F5344CB8AC3E}">
        <p14:creationId xmlns:p14="http://schemas.microsoft.com/office/powerpoint/2010/main" val="476711784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4</TotalTime>
  <Words>0</Words>
  <Application>Microsoft Office PowerPoint</Application>
  <PresentationFormat>On-screen Show (4:3)</PresentationFormat>
  <Paragraphs>0</Paragraphs>
  <Slides>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PowerPoint Presentation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Windows Kullanıcısı</dc:creator>
  <cp:lastModifiedBy>Windows Kullanıcısı</cp:lastModifiedBy>
  <cp:revision>4</cp:revision>
  <dcterms:created xsi:type="dcterms:W3CDTF">2021-01-25T16:57:09Z</dcterms:created>
  <dcterms:modified xsi:type="dcterms:W3CDTF">2021-01-25T17:23:17Z</dcterms:modified>
</cp:coreProperties>
</file>

<file path=docProps/thumbnail.jpeg>
</file>