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77" autoAdjust="0"/>
    <p:restoredTop sz="94660"/>
  </p:normalViewPr>
  <p:slideViewPr>
    <p:cSldViewPr snapToGrid="0">
      <p:cViewPr varScale="1">
        <p:scale>
          <a:sx n="85" d="100"/>
          <a:sy n="85" d="100"/>
        </p:scale>
        <p:origin x="90" y="2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36B2BF-6029-4D3A-A16D-EA28068261E4}" type="datetimeFigureOut">
              <a:rPr lang="en-US" smtClean="0"/>
              <a:t>9/7/2017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2E1502-457B-4C7C-BB01-6C84C779A0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67820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36B2BF-6029-4D3A-A16D-EA28068261E4}" type="datetimeFigureOut">
              <a:rPr lang="en-US" smtClean="0"/>
              <a:t>9/7/2017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2E1502-457B-4C7C-BB01-6C84C779A0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95810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36B2BF-6029-4D3A-A16D-EA28068261E4}" type="datetimeFigureOut">
              <a:rPr lang="en-US" smtClean="0"/>
              <a:t>9/7/2017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2E1502-457B-4C7C-BB01-6C84C779A0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32337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36B2BF-6029-4D3A-A16D-EA28068261E4}" type="datetimeFigureOut">
              <a:rPr lang="en-US" smtClean="0"/>
              <a:t>9/7/2017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2E1502-457B-4C7C-BB01-6C84C779A0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96459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36B2BF-6029-4D3A-A16D-EA28068261E4}" type="datetimeFigureOut">
              <a:rPr lang="en-US" smtClean="0"/>
              <a:t>9/7/2017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2E1502-457B-4C7C-BB01-6C84C779A0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10740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36B2BF-6029-4D3A-A16D-EA28068261E4}" type="datetimeFigureOut">
              <a:rPr lang="en-US" smtClean="0"/>
              <a:t>9/7/2017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2E1502-457B-4C7C-BB01-6C84C779A0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61668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36B2BF-6029-4D3A-A16D-EA28068261E4}" type="datetimeFigureOut">
              <a:rPr lang="en-US" smtClean="0"/>
              <a:t>9/7/2017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2E1502-457B-4C7C-BB01-6C84C779A0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8778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36B2BF-6029-4D3A-A16D-EA28068261E4}" type="datetimeFigureOut">
              <a:rPr lang="en-US" smtClean="0"/>
              <a:t>9/7/2017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2E1502-457B-4C7C-BB01-6C84C779A0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54778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36B2BF-6029-4D3A-A16D-EA28068261E4}" type="datetimeFigureOut">
              <a:rPr lang="en-US" smtClean="0"/>
              <a:t>9/7/2017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2E1502-457B-4C7C-BB01-6C84C779A0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14710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36B2BF-6029-4D3A-A16D-EA28068261E4}" type="datetimeFigureOut">
              <a:rPr lang="en-US" smtClean="0"/>
              <a:t>9/7/2017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2E1502-457B-4C7C-BB01-6C84C779A0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45665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36B2BF-6029-4D3A-A16D-EA28068261E4}" type="datetimeFigureOut">
              <a:rPr lang="en-US" smtClean="0"/>
              <a:t>9/7/2017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2E1502-457B-4C7C-BB01-6C84C779A0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72919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36B2BF-6029-4D3A-A16D-EA28068261E4}" type="datetimeFigureOut">
              <a:rPr lang="en-US" smtClean="0"/>
              <a:t>9/7/2017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2E1502-457B-4C7C-BB01-6C84C779A0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62247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1885244" y="1207911"/>
            <a:ext cx="1952978" cy="112888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0825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6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2017-09-07T15:54:59Z</dcterms:created>
  <dcterms:modified xsi:type="dcterms:W3CDTF">2017-09-07T16:02:05Z</dcterms:modified>
</cp:coreProperties>
</file>

<file path=docProps/thumbnail.jpeg>
</file>