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38700" cy="1473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838200" y="1041400"/>
            <a:ext cx="824382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Apple</a:t>
            </a:r>
          </a:p>
        </p:txBody>
      </p:sp>
      <p:sp>
        <p:nvSpPr>
          <p:cNvPr id="4" name=""/>
          <p:cNvSpPr/>
          <p:nvPr/>
        </p:nvSpPr>
        <p:spPr>
          <a:xfrm>
            <a:off x="2424582" y="1041400"/>
            <a:ext cx="733958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Pear</a:t>
            </a:r>
          </a:p>
        </p:txBody>
      </p:sp>
      <p:sp>
        <p:nvSpPr>
          <p:cNvPr id="5" name=""/>
          <p:cNvSpPr/>
          <p:nvPr/>
        </p:nvSpPr>
        <p:spPr>
          <a:xfrm>
            <a:off x="3920540" y="1041400"/>
            <a:ext cx="982472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Orange</a:t>
            </a:r>
          </a:p>
        </p:txBody>
      </p:sp>
      <p:sp>
        <p:nvSpPr>
          <p:cNvPr id="6" name=""/>
          <p:cNvSpPr/>
          <p:nvPr/>
        </p:nvSpPr>
        <p:spPr>
          <a:xfrm>
            <a:off x="1620974" y="663429"/>
            <a:ext cx="2386208" cy="377970"/>
          </a:xfrm>
          <a:custGeom>
            <a:pathLst>
              <a:path w="2386208" h="377970">
                <a:moveTo>
                  <a:pt x="0" y="377970"/>
                </a:moveTo>
                <a:cubicBezTo>
                  <a:pt x="168116" y="275432"/>
                  <a:pt x="369254" y="170447"/>
                  <a:pt x="549608" y="123970"/>
                </a:cubicBezTo>
                <a:cubicBezTo>
                  <a:pt x="1030674" y="0"/>
                  <a:pt x="1308457" y="8216"/>
                  <a:pt x="1791566" y="123970"/>
                </a:cubicBezTo>
                <a:cubicBezTo>
                  <a:pt x="1984837" y="170278"/>
                  <a:pt x="2203090" y="275338"/>
                  <a:pt x="2386208" y="37797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2302345" y="456440"/>
            <a:ext cx="10190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arrow label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