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style2.xml" ContentType="application/vnd.ms-office.chartstyle+xml"/>
  <Override PartName="/ppt/charts/colors2.xml" ContentType="application/vnd.ms-office.chartcolor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80" r:id="rId1"/>
  </p:sldMasterIdLst>
  <p:notesMasterIdLst>
    <p:notesMasterId r:id="rId3"/>
  </p:notesMasterIdLst>
  <p:sldIdLst>
    <p:sldId id="288" r:id="rId2"/>
  </p:sldIdLst>
  <p:sldSz cx="9144000" cy="6858000" type="screen4x3"/>
  <p:notesSz cx="7772400" cy="10058400"/>
  <p:defaultTextStyle>
    <a:defPPr>
      <a:defRPr lang="en-GB"/>
    </a:defPPr>
    <a:lvl1pPr algn="l" defTabSz="457200" rtl="0" eaLnBrk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Microsoft YaHei" panose="020B0503020204020204" pitchFamily="34" charset="-122"/>
        <a:cs typeface="+mn-cs"/>
      </a:defRPr>
    </a:lvl1pPr>
    <a:lvl2pPr marL="742950" indent="-285750" algn="l" defTabSz="457200" rtl="0" eaLnBrk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Microsoft YaHei" panose="020B0503020204020204" pitchFamily="34" charset="-122"/>
        <a:cs typeface="+mn-cs"/>
      </a:defRPr>
    </a:lvl2pPr>
    <a:lvl3pPr marL="1143000" indent="-228600" algn="l" defTabSz="457200" rtl="0" eaLnBrk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Microsoft YaHei" panose="020B0503020204020204" pitchFamily="34" charset="-122"/>
        <a:cs typeface="+mn-cs"/>
      </a:defRPr>
    </a:lvl3pPr>
    <a:lvl4pPr marL="1600200" indent="-228600" algn="l" defTabSz="457200" rtl="0" eaLnBrk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Microsoft YaHei" panose="020B0503020204020204" pitchFamily="34" charset="-122"/>
        <a:cs typeface="+mn-cs"/>
      </a:defRPr>
    </a:lvl4pPr>
    <a:lvl5pPr marL="2057400" indent="-228600" algn="l" defTabSz="457200" rtl="0" eaLnBrk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kern="1200">
        <a:solidFill>
          <a:schemeClr val="bg1"/>
        </a:solidFill>
        <a:latin typeface="Arial" panose="020B0604020202020204" pitchFamily="34" charset="0"/>
        <a:ea typeface="Microsoft YaHei" panose="020B0503020204020204" pitchFamily="34" charset="-122"/>
        <a:cs typeface="+mn-cs"/>
      </a:defRPr>
    </a:lvl5pPr>
    <a:lvl6pPr marL="22860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Microsoft YaHei" panose="020B0503020204020204" pitchFamily="34" charset="-122"/>
        <a:cs typeface="+mn-cs"/>
      </a:defRPr>
    </a:lvl6pPr>
    <a:lvl7pPr marL="27432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Microsoft YaHei" panose="020B0503020204020204" pitchFamily="34" charset="-122"/>
        <a:cs typeface="+mn-cs"/>
      </a:defRPr>
    </a:lvl7pPr>
    <a:lvl8pPr marL="32004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Microsoft YaHei" panose="020B0503020204020204" pitchFamily="34" charset="-122"/>
        <a:cs typeface="+mn-cs"/>
      </a:defRPr>
    </a:lvl8pPr>
    <a:lvl9pPr marL="3657600" algn="l" defTabSz="914400" rtl="0" eaLnBrk="1" latinLnBrk="0" hangingPunct="1">
      <a:defRPr kern="1200">
        <a:solidFill>
          <a:schemeClr val="bg1"/>
        </a:solidFill>
        <a:latin typeface="Arial" panose="020B0604020202020204" pitchFamily="34" charset="0"/>
        <a:ea typeface="Microsoft YaHei" panose="020B0503020204020204" pitchFamily="34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Foo" initials="foo" lastIdx="1" clrIdx="0">
    <p:extLst>
      <p:ext uri="{19B8F6BF-5375-455C-9EA6-DF929625EA0E}">
        <p15:presenceInfo xmlns:p15="http://schemas.microsoft.com/office/powerpoint/2012/main" xmlns="" userId="8193b2ed35b6aba2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1228" autoAdjust="0"/>
    <p:restoredTop sz="95441" autoAdjust="0"/>
  </p:normalViewPr>
  <p:slideViewPr>
    <p:cSldViewPr>
      <p:cViewPr varScale="1">
        <p:scale>
          <a:sx n="75" d="100"/>
          <a:sy n="75" d="100"/>
        </p:scale>
        <p:origin x="-1074" y="-84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8298"/>
    </p:cViewPr>
  </p:sorter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chartUserShapes" Target="../drawings/drawing1.xml"/><Relationship Id="rId2" Type="http://schemas.openxmlformats.org/officeDocument/2006/relationships/package" Target="../embeddings/Microsoft_Excel_Worksheet1.xlsx"/><Relationship Id="rId1" Type="http://schemas.openxmlformats.org/officeDocument/2006/relationships/themeOverride" Target="../theme/themeOverride1.xml"/><Relationship Id="rId5" Type="http://schemas.microsoft.com/office/2011/relationships/chartStyle" Target="style2.xml"/><Relationship Id="rId4" Type="http://schemas.microsoft.com/office/2011/relationships/chartColorStyle" Target="colors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EU!$G$38:$G$45</c:f>
              <c:strCache>
                <c:ptCount val="8"/>
                <c:pt idx="0">
                  <c:v>Netherlands</c:v>
                </c:pt>
                <c:pt idx="1">
                  <c:v>Denmark</c:v>
                </c:pt>
                <c:pt idx="2">
                  <c:v>Norway</c:v>
                </c:pt>
                <c:pt idx="3">
                  <c:v>France</c:v>
                </c:pt>
                <c:pt idx="4">
                  <c:v>Austria</c:v>
                </c:pt>
                <c:pt idx="5">
                  <c:v>UK</c:v>
                </c:pt>
                <c:pt idx="6">
                  <c:v>Germany</c:v>
                </c:pt>
                <c:pt idx="7">
                  <c:v>Spain</c:v>
                </c:pt>
              </c:strCache>
            </c:strRef>
          </c:cat>
          <c:val>
            <c:numRef>
              <c:f>EU!$H$38:$H$45</c:f>
              <c:numCache>
                <c:formatCode>0</c:formatCode>
                <c:ptCount val="8"/>
                <c:pt idx="0">
                  <c:v>2</c:v>
                </c:pt>
                <c:pt idx="1">
                  <c:v>3</c:v>
                </c:pt>
                <c:pt idx="2">
                  <c:v>4</c:v>
                </c:pt>
                <c:pt idx="3">
                  <c:v>5</c:v>
                </c:pt>
                <c:pt idx="4">
                  <c:v>4</c:v>
                </c:pt>
                <c:pt idx="5">
                  <c:v>3</c:v>
                </c:pt>
                <c:pt idx="6">
                  <c:v>4</c:v>
                </c:pt>
                <c:pt idx="7">
                  <c:v>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ABA5-4E12-B0CD-EB82D455940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06997248"/>
        <c:axId val="106998784"/>
      </c:barChart>
      <c:catAx>
        <c:axId val="10699724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06998784"/>
        <c:crosses val="autoZero"/>
        <c:auto val="1"/>
        <c:lblAlgn val="ctr"/>
        <c:lblOffset val="100"/>
        <c:noMultiLvlLbl val="0"/>
      </c:catAx>
      <c:valAx>
        <c:axId val="1069987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0699724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2">
    <c:autoUpdate val="0"/>
  </c:externalData>
  <c:userShapes r:id="rId3"/>
</c:chartSpac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0.65964</cdr:x>
      <cdr:y>0.7289</cdr:y>
    </cdr:from>
    <cdr:to>
      <cdr:x>0.91907</cdr:x>
      <cdr:y>1</cdr:y>
    </cdr:to>
    <cdr:sp macro="" textlink="">
      <cdr:nvSpPr>
        <cdr:cNvPr id="2" name="Oval 1"/>
        <cdr:cNvSpPr/>
      </cdr:nvSpPr>
      <cdr:spPr>
        <a:xfrm xmlns:a="http://schemas.openxmlformats.org/drawingml/2006/main">
          <a:off x="4968875" y="3482975"/>
          <a:ext cx="1954212" cy="1295400"/>
        </a:xfrm>
        <a:prstGeom xmlns:a="http://schemas.openxmlformats.org/drawingml/2006/main" prst="ellipse">
          <a:avLst/>
        </a:prstGeom>
        <a:noFill xmlns:a="http://schemas.openxmlformats.org/drawingml/2006/main"/>
        <a:ln xmlns:a="http://schemas.openxmlformats.org/drawingml/2006/main" w="76200">
          <a:solidFill>
            <a:srgbClr val="FF0000"/>
          </a:solidFill>
        </a:ln>
        <a:effectLst xmlns:a="http://schemas.openxmlformats.org/drawingml/2006/main">
          <a:outerShdw blurRad="40000" dist="23000" dir="10200000" rotWithShape="0">
            <a:srgbClr val="000000">
              <a:alpha val="35000"/>
            </a:srgbClr>
          </a:outerShdw>
        </a:effectLst>
      </cdr:spPr>
      <cdr:style>
        <a:lnRef xmlns:a="http://schemas.openxmlformats.org/drawingml/2006/main" idx="1">
          <a:schemeClr val="accent1"/>
        </a:lnRef>
        <a:fillRef xmlns:a="http://schemas.openxmlformats.org/drawingml/2006/main" idx="3">
          <a:schemeClr val="accent1"/>
        </a:fillRef>
        <a:effectRef xmlns:a="http://schemas.openxmlformats.org/drawingml/2006/main" idx="2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tlCol="0" anchor="ctr"/>
        <a:lstStyle xmlns:a="http://schemas.openxmlformats.org/drawingml/2006/main">
          <a:defPPr>
            <a:defRPr lang="en-GB"/>
          </a:defPPr>
          <a:lvl1pPr algn="l" defTabSz="457200" rtl="0" eaLnBrk="0" fontAlgn="base" hangingPunct="0">
            <a:lnSpc>
              <a:spcPct val="93000"/>
            </a:lnSpc>
            <a:spcBef>
              <a:spcPct val="0"/>
            </a:spcBef>
            <a:spcAft>
              <a:spcPct val="0"/>
            </a:spcAft>
            <a:buClr>
              <a:srgbClr val="000000"/>
            </a:buClr>
            <a:buSzPct val="100000"/>
            <a:buFont typeface="Times New Roman" panose="02020603050405020304" pitchFamily="18" charset="0"/>
            <a:defRPr kern="1200">
              <a:solidFill>
                <a:schemeClr val="lt1"/>
              </a:solidFill>
              <a:latin typeface="+mn-lt"/>
              <a:ea typeface="+mn-ea"/>
              <a:cs typeface="+mn-cs"/>
            </a:defRPr>
          </a:lvl1pPr>
          <a:lvl2pPr marL="742950" indent="-285750" algn="l" defTabSz="457200" rtl="0" eaLnBrk="0" fontAlgn="base" hangingPunct="0">
            <a:lnSpc>
              <a:spcPct val="93000"/>
            </a:lnSpc>
            <a:spcBef>
              <a:spcPct val="0"/>
            </a:spcBef>
            <a:spcAft>
              <a:spcPct val="0"/>
            </a:spcAft>
            <a:buClr>
              <a:srgbClr val="000000"/>
            </a:buClr>
            <a:buSzPct val="100000"/>
            <a:buFont typeface="Times New Roman" panose="02020603050405020304" pitchFamily="18" charset="0"/>
            <a:defRPr kern="1200">
              <a:solidFill>
                <a:schemeClr val="lt1"/>
              </a:solidFill>
              <a:latin typeface="+mn-lt"/>
              <a:ea typeface="+mn-ea"/>
              <a:cs typeface="+mn-cs"/>
            </a:defRPr>
          </a:lvl2pPr>
          <a:lvl3pPr marL="1143000" indent="-228600" algn="l" defTabSz="457200" rtl="0" eaLnBrk="0" fontAlgn="base" hangingPunct="0">
            <a:lnSpc>
              <a:spcPct val="93000"/>
            </a:lnSpc>
            <a:spcBef>
              <a:spcPct val="0"/>
            </a:spcBef>
            <a:spcAft>
              <a:spcPct val="0"/>
            </a:spcAft>
            <a:buClr>
              <a:srgbClr val="000000"/>
            </a:buClr>
            <a:buSzPct val="100000"/>
            <a:buFont typeface="Times New Roman" panose="02020603050405020304" pitchFamily="18" charset="0"/>
            <a:defRPr kern="1200">
              <a:solidFill>
                <a:schemeClr val="lt1"/>
              </a:solidFill>
              <a:latin typeface="+mn-lt"/>
              <a:ea typeface="+mn-ea"/>
              <a:cs typeface="+mn-cs"/>
            </a:defRPr>
          </a:lvl3pPr>
          <a:lvl4pPr marL="1600200" indent="-228600" algn="l" defTabSz="457200" rtl="0" eaLnBrk="0" fontAlgn="base" hangingPunct="0">
            <a:lnSpc>
              <a:spcPct val="93000"/>
            </a:lnSpc>
            <a:spcBef>
              <a:spcPct val="0"/>
            </a:spcBef>
            <a:spcAft>
              <a:spcPct val="0"/>
            </a:spcAft>
            <a:buClr>
              <a:srgbClr val="000000"/>
            </a:buClr>
            <a:buSzPct val="100000"/>
            <a:buFont typeface="Times New Roman" panose="02020603050405020304" pitchFamily="18" charset="0"/>
            <a:defRPr kern="1200">
              <a:solidFill>
                <a:schemeClr val="lt1"/>
              </a:solidFill>
              <a:latin typeface="+mn-lt"/>
              <a:ea typeface="+mn-ea"/>
              <a:cs typeface="+mn-cs"/>
            </a:defRPr>
          </a:lvl4pPr>
          <a:lvl5pPr marL="2057400" indent="-228600" algn="l" defTabSz="457200" rtl="0" eaLnBrk="0" fontAlgn="base" hangingPunct="0">
            <a:lnSpc>
              <a:spcPct val="93000"/>
            </a:lnSpc>
            <a:spcBef>
              <a:spcPct val="0"/>
            </a:spcBef>
            <a:spcAft>
              <a:spcPct val="0"/>
            </a:spcAft>
            <a:buClr>
              <a:srgbClr val="000000"/>
            </a:buClr>
            <a:buSzPct val="100000"/>
            <a:buFont typeface="Times New Roman" panose="02020603050405020304" pitchFamily="18" charset="0"/>
            <a:defRPr kern="1200">
              <a:solidFill>
                <a:schemeClr val="lt1"/>
              </a:solidFill>
              <a:latin typeface="+mn-lt"/>
              <a:ea typeface="+mn-ea"/>
              <a:cs typeface="+mn-cs"/>
            </a:defRPr>
          </a:lvl5pPr>
          <a:lvl6pPr marL="2286000" algn="l" defTabSz="914400" rtl="0" eaLnBrk="1" latinLnBrk="0" hangingPunct="1">
            <a:defRPr kern="1200">
              <a:solidFill>
                <a:schemeClr val="lt1"/>
              </a:solidFill>
              <a:latin typeface="+mn-lt"/>
              <a:ea typeface="+mn-ea"/>
              <a:cs typeface="+mn-cs"/>
            </a:defRPr>
          </a:lvl6pPr>
          <a:lvl7pPr marL="2743200" algn="l" defTabSz="914400" rtl="0" eaLnBrk="1" latinLnBrk="0" hangingPunct="1">
            <a:defRPr kern="1200">
              <a:solidFill>
                <a:schemeClr val="lt1"/>
              </a:solidFill>
              <a:latin typeface="+mn-lt"/>
              <a:ea typeface="+mn-ea"/>
              <a:cs typeface="+mn-cs"/>
            </a:defRPr>
          </a:lvl7pPr>
          <a:lvl8pPr marL="3200400" algn="l" defTabSz="914400" rtl="0" eaLnBrk="1" latinLnBrk="0" hangingPunct="1">
            <a:defRPr kern="1200">
              <a:solidFill>
                <a:schemeClr val="lt1"/>
              </a:solidFill>
              <a:latin typeface="+mn-lt"/>
              <a:ea typeface="+mn-ea"/>
              <a:cs typeface="+mn-cs"/>
            </a:defRPr>
          </a:lvl8pPr>
          <a:lvl9pPr marL="3657600" algn="l" defTabSz="914400" rtl="0" eaLnBrk="1" latinLnBrk="0" hangingPunct="1">
            <a:defRPr kern="1200">
              <a:solidFill>
                <a:schemeClr val="lt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endParaRPr lang="en-US" dirty="0" smtClean="0"/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AutoShape 1"/>
          <p:cNvSpPr>
            <a:spLocks noChangeArrowheads="1"/>
          </p:cNvSpPr>
          <p:nvPr/>
        </p:nvSpPr>
        <p:spPr bwMode="auto">
          <a:xfrm>
            <a:off x="0" y="0"/>
            <a:ext cx="7772400" cy="10058400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360" cap="sq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8" name="AutoShape 2"/>
          <p:cNvSpPr>
            <a:spLocks noChangeArrowheads="1"/>
          </p:cNvSpPr>
          <p:nvPr/>
        </p:nvSpPr>
        <p:spPr bwMode="auto">
          <a:xfrm>
            <a:off x="0" y="0"/>
            <a:ext cx="7772400" cy="10058400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3465A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19" name="Rectangle 3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1600" y="763588"/>
            <a:ext cx="5024438" cy="37671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9220" name="Rectangle 4"/>
          <p:cNvSpPr>
            <a:spLocks noGrp="1" noChangeArrowheads="1"/>
          </p:cNvSpPr>
          <p:nvPr>
            <p:ph type="body"/>
          </p:nvPr>
        </p:nvSpPr>
        <p:spPr bwMode="auto">
          <a:xfrm>
            <a:off x="777875" y="4776788"/>
            <a:ext cx="6213475" cy="452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altLang="en-US" smtClean="0"/>
          </a:p>
        </p:txBody>
      </p:sp>
      <p:sp>
        <p:nvSpPr>
          <p:cNvPr id="9221" name="Text Box 5"/>
          <p:cNvSpPr txBox="1">
            <a:spLocks noChangeArrowheads="1"/>
          </p:cNvSpPr>
          <p:nvPr/>
        </p:nvSpPr>
        <p:spPr bwMode="auto">
          <a:xfrm>
            <a:off x="0" y="0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2" name="Text Box 6"/>
          <p:cNvSpPr txBox="1">
            <a:spLocks noChangeArrowheads="1"/>
          </p:cNvSpPr>
          <p:nvPr/>
        </p:nvSpPr>
        <p:spPr bwMode="auto">
          <a:xfrm>
            <a:off x="4398963" y="0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3" name="Text Box 7"/>
          <p:cNvSpPr txBox="1">
            <a:spLocks noChangeArrowheads="1"/>
          </p:cNvSpPr>
          <p:nvPr/>
        </p:nvSpPr>
        <p:spPr bwMode="auto">
          <a:xfrm>
            <a:off x="0" y="9555163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224" name="Rectangle 8"/>
          <p:cNvSpPr>
            <a:spLocks noGrp="1" noChangeArrowheads="1"/>
          </p:cNvSpPr>
          <p:nvPr>
            <p:ph type="sldNum"/>
          </p:nvPr>
        </p:nvSpPr>
        <p:spPr bwMode="auto">
          <a:xfrm>
            <a:off x="4398963" y="9555163"/>
            <a:ext cx="3368675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 eaLnBrk="1">
              <a:lnSpc>
                <a:spcPct val="100000"/>
              </a:lnSpc>
              <a:buClrTx/>
              <a:buFontTx/>
              <a:buNone/>
              <a:tabLst>
                <a:tab pos="457200" algn="l"/>
                <a:tab pos="914400" algn="l"/>
                <a:tab pos="1371600" algn="l"/>
                <a:tab pos="1828800" algn="l"/>
                <a:tab pos="2286000" algn="l"/>
                <a:tab pos="2743200" algn="l"/>
                <a:tab pos="3200400" algn="l"/>
              </a:tabLst>
              <a:defRPr sz="1400">
                <a:solidFill>
                  <a:srgbClr val="000000"/>
                </a:solidFill>
                <a:latin typeface="Times New Roman" panose="02020603050405020304" pitchFamily="18" charset="0"/>
                <a:cs typeface="Arial" panose="020B0604020202020204" pitchFamily="34" charset="0"/>
              </a:defRPr>
            </a:lvl1pPr>
          </a:lstStyle>
          <a:p>
            <a:fld id="{F516DA44-65E0-4F46-8831-2ECF32834F0E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5434853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Growth in Germany --- both in Microsoft and in Amazon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0"/>
          </p:nvPr>
        </p:nvSpPr>
        <p:spPr/>
        <p:txBody>
          <a:bodyPr/>
          <a:lstStyle/>
          <a:p>
            <a:fld id="{F516DA44-65E0-4F46-8831-2ECF32834F0E}" type="slidenum">
              <a:rPr lang="en-US" altLang="en-US" smtClean="0"/>
              <a:pPr/>
              <a:t>1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104116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AA960C-07A0-4C2C-9F9F-461CEFA77A2D}" type="datetimeFigureOut">
              <a:rPr lang="en-US" smtClean="0"/>
              <a:t>4/2/2016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69F7D5-1428-42B7-A4E0-1A3B2240AB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52235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AA960C-07A0-4C2C-9F9F-461CEFA77A2D}" type="datetimeFigureOut">
              <a:rPr lang="en-US" smtClean="0"/>
              <a:t>4/2/2016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69F7D5-1428-42B7-A4E0-1A3B2240ABF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998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6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99853668"/>
              </p:ext>
            </p:extLst>
          </p:nvPr>
        </p:nvGraphicFramePr>
        <p:xfrm>
          <a:off x="457200" y="2209800"/>
          <a:ext cx="3749675" cy="35866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6740390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5461</TotalTime>
  <Words>11</Words>
  <Application>Microsoft Office PowerPoint</Application>
  <PresentationFormat>On-screen Show (4:3)</PresentationFormat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Foo</dc:title>
  <dc:creator>Bar</dc:creator>
  <cp:keywords>presentation, template</cp:keywords>
  <cp:lastModifiedBy>Andras Timar</cp:lastModifiedBy>
  <cp:revision>145</cp:revision>
  <cp:lastPrinted>1601-01-01T00:00:00Z</cp:lastPrinted>
  <dcterms:created xsi:type="dcterms:W3CDTF">2011-07-15T18:39:04Z</dcterms:created>
  <dcterms:modified xsi:type="dcterms:W3CDTF">2016-04-02T07:52:05Z</dcterms:modified>
</cp:coreProperties>
</file>

<file path=docProps/thumbnail.jpeg>
</file>